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593"/>
    <a:srgbClr val="8BFFBF"/>
    <a:srgbClr val="7CAFDE"/>
    <a:srgbClr val="F5B68B"/>
    <a:srgbClr val="FF8B8B"/>
    <a:srgbClr val="FF6161"/>
    <a:srgbClr val="70C4C6"/>
    <a:srgbClr val="65F1E4"/>
    <a:srgbClr val="14D9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6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0FEC23-0DAB-4523-BEFE-59A07397FC27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FE4726A-62CA-44FC-BEFA-9391A5A1B869}">
      <dgm:prSet phldrT="[Texto]"/>
      <dgm:spPr>
        <a:solidFill>
          <a:srgbClr val="C00000"/>
        </a:solidFill>
        <a:ln>
          <a:noFill/>
        </a:ln>
      </dgm:spPr>
      <dgm:t>
        <a:bodyPr/>
        <a:lstStyle/>
        <a:p>
          <a:r>
            <a:rPr lang="es-ES" dirty="0"/>
            <a:t>CORINA</a:t>
          </a:r>
        </a:p>
      </dgm:t>
    </dgm:pt>
    <dgm:pt modelId="{77977ED6-C290-4E3D-B486-AFECEB367E2E}" type="parTrans" cxnId="{F265E57B-DC64-4177-95AE-4183053F3563}">
      <dgm:prSet/>
      <dgm:spPr/>
      <dgm:t>
        <a:bodyPr/>
        <a:lstStyle/>
        <a:p>
          <a:endParaRPr lang="es-ES"/>
        </a:p>
      </dgm:t>
    </dgm:pt>
    <dgm:pt modelId="{99B11569-CF26-49FA-B6A5-0335F3E63255}" type="sibTrans" cxnId="{F265E57B-DC64-4177-95AE-4183053F3563}">
      <dgm:prSet/>
      <dgm:spPr/>
      <dgm:t>
        <a:bodyPr/>
        <a:lstStyle/>
        <a:p>
          <a:endParaRPr lang="es-ES"/>
        </a:p>
      </dgm:t>
    </dgm:pt>
    <dgm:pt modelId="{6449651A-2B0F-4454-AA02-D0BFDCCA5B65}">
      <dgm:prSet phldrT="[Texto]"/>
      <dgm:spPr>
        <a:solidFill>
          <a:srgbClr val="C00000"/>
        </a:solidFill>
        <a:ln>
          <a:noFill/>
        </a:ln>
      </dgm:spPr>
      <dgm:t>
        <a:bodyPr/>
        <a:lstStyle/>
        <a:p>
          <a:r>
            <a:rPr lang="es-ES" dirty="0"/>
            <a:t>Programadora </a:t>
          </a:r>
          <a:r>
            <a:rPr lang="es-ES" dirty="0" err="1"/>
            <a:t>front-end</a:t>
          </a:r>
          <a:endParaRPr lang="es-ES" dirty="0"/>
        </a:p>
      </dgm:t>
    </dgm:pt>
    <dgm:pt modelId="{14B5199E-D9C3-43EA-AAA5-26F66BBDDDCE}" type="parTrans" cxnId="{18114C5C-37ED-44B9-86DD-BCBE58B07383}">
      <dgm:prSet/>
      <dgm:spPr/>
      <dgm:t>
        <a:bodyPr/>
        <a:lstStyle/>
        <a:p>
          <a:endParaRPr lang="es-ES"/>
        </a:p>
      </dgm:t>
    </dgm:pt>
    <dgm:pt modelId="{C234488C-A920-4D42-BE82-1860AE920691}" type="sibTrans" cxnId="{18114C5C-37ED-44B9-86DD-BCBE58B07383}">
      <dgm:prSet/>
      <dgm:spPr/>
      <dgm:t>
        <a:bodyPr/>
        <a:lstStyle/>
        <a:p>
          <a:endParaRPr lang="es-ES"/>
        </a:p>
      </dgm:t>
    </dgm:pt>
    <dgm:pt modelId="{8C4B663B-838A-4866-B6EA-3A90FA8C8515}">
      <dgm:prSet phldrT="[Texto]"/>
      <dgm:spPr>
        <a:solidFill>
          <a:srgbClr val="C00000"/>
        </a:solidFill>
        <a:ln>
          <a:noFill/>
        </a:ln>
      </dgm:spPr>
      <dgm:t>
        <a:bodyPr/>
        <a:lstStyle/>
        <a:p>
          <a:r>
            <a:rPr lang="es-ES" dirty="0"/>
            <a:t>Turismo-idiomas</a:t>
          </a:r>
        </a:p>
      </dgm:t>
    </dgm:pt>
    <dgm:pt modelId="{4B71F9E8-B4CB-4B9E-B333-10D28265D11C}" type="parTrans" cxnId="{749AE6D6-4EE2-4C36-83EB-C9D5B8FB6857}">
      <dgm:prSet/>
      <dgm:spPr/>
      <dgm:t>
        <a:bodyPr/>
        <a:lstStyle/>
        <a:p>
          <a:endParaRPr lang="es-ES"/>
        </a:p>
      </dgm:t>
    </dgm:pt>
    <dgm:pt modelId="{28BCD368-F667-4119-893F-A861604D635A}" type="sibTrans" cxnId="{749AE6D6-4EE2-4C36-83EB-C9D5B8FB6857}">
      <dgm:prSet/>
      <dgm:spPr/>
      <dgm:t>
        <a:bodyPr/>
        <a:lstStyle/>
        <a:p>
          <a:endParaRPr lang="es-ES"/>
        </a:p>
      </dgm:t>
    </dgm:pt>
    <dgm:pt modelId="{BB429FD8-F943-4A30-8476-60EB7A764DD9}">
      <dgm:prSet phldrT="[Texto]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s-ES" dirty="0"/>
            <a:t>ELENA</a:t>
          </a:r>
        </a:p>
      </dgm:t>
    </dgm:pt>
    <dgm:pt modelId="{17EBD16E-2CF1-4CB1-92B5-D531F6511F26}" type="parTrans" cxnId="{E3F076E2-A032-4842-8FC1-D2576E3BD0B9}">
      <dgm:prSet/>
      <dgm:spPr/>
      <dgm:t>
        <a:bodyPr/>
        <a:lstStyle/>
        <a:p>
          <a:endParaRPr lang="es-ES"/>
        </a:p>
      </dgm:t>
    </dgm:pt>
    <dgm:pt modelId="{E83CFD36-3E0D-4001-BAA9-2C5684A5DE0F}" type="sibTrans" cxnId="{E3F076E2-A032-4842-8FC1-D2576E3BD0B9}">
      <dgm:prSet/>
      <dgm:spPr/>
      <dgm:t>
        <a:bodyPr/>
        <a:lstStyle/>
        <a:p>
          <a:endParaRPr lang="es-ES"/>
        </a:p>
      </dgm:t>
    </dgm:pt>
    <dgm:pt modelId="{BD1FF812-AAC0-450C-A2CC-19408FF05365}">
      <dgm:prSet phldrT="[Texto]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s-ES" dirty="0"/>
            <a:t>Programadora </a:t>
          </a:r>
          <a:r>
            <a:rPr lang="es-ES" dirty="0" err="1"/>
            <a:t>front-end</a:t>
          </a:r>
          <a:endParaRPr lang="es-ES" dirty="0"/>
        </a:p>
      </dgm:t>
    </dgm:pt>
    <dgm:pt modelId="{AAB0EB35-B3FC-4B6D-9475-9D1C82A3923C}" type="parTrans" cxnId="{D3DE1CCD-B9BF-4261-B330-E033AC43D296}">
      <dgm:prSet/>
      <dgm:spPr/>
      <dgm:t>
        <a:bodyPr/>
        <a:lstStyle/>
        <a:p>
          <a:endParaRPr lang="es-ES"/>
        </a:p>
      </dgm:t>
    </dgm:pt>
    <dgm:pt modelId="{CA4B869F-F8C1-4DB5-9800-0717256DD4E9}" type="sibTrans" cxnId="{D3DE1CCD-B9BF-4261-B330-E033AC43D296}">
      <dgm:prSet/>
      <dgm:spPr/>
      <dgm:t>
        <a:bodyPr/>
        <a:lstStyle/>
        <a:p>
          <a:endParaRPr lang="es-ES"/>
        </a:p>
      </dgm:t>
    </dgm:pt>
    <dgm:pt modelId="{0077CF0C-4F4A-4265-84D6-32BA0E9A651D}">
      <dgm:prSet phldrT="[Texto]" phldr="1"/>
      <dgm:spPr>
        <a:solidFill>
          <a:schemeClr val="accent2"/>
        </a:solidFill>
        <a:ln>
          <a:noFill/>
        </a:ln>
      </dgm:spPr>
      <dgm:t>
        <a:bodyPr/>
        <a:lstStyle/>
        <a:p>
          <a:endParaRPr lang="es-ES" dirty="0"/>
        </a:p>
      </dgm:t>
    </dgm:pt>
    <dgm:pt modelId="{4B767D77-7FA5-4614-9A8C-75D3484433EA}" type="parTrans" cxnId="{8B587B1F-C8E8-41F4-A8BF-98E18D5F3421}">
      <dgm:prSet/>
      <dgm:spPr/>
      <dgm:t>
        <a:bodyPr/>
        <a:lstStyle/>
        <a:p>
          <a:endParaRPr lang="es-ES"/>
        </a:p>
      </dgm:t>
    </dgm:pt>
    <dgm:pt modelId="{DE710B94-686D-4BB2-B2FA-A479217FCA80}" type="sibTrans" cxnId="{8B587B1F-C8E8-41F4-A8BF-98E18D5F3421}">
      <dgm:prSet/>
      <dgm:spPr/>
      <dgm:t>
        <a:bodyPr/>
        <a:lstStyle/>
        <a:p>
          <a:endParaRPr lang="es-ES"/>
        </a:p>
      </dgm:t>
    </dgm:pt>
    <dgm:pt modelId="{55EB5913-A0E9-492E-B8FF-A1E4DA2FDD28}">
      <dgm:prSet phldrT="[Texto]"/>
      <dgm:spPr>
        <a:solidFill>
          <a:schemeClr val="accent5">
            <a:lumMod val="75000"/>
          </a:schemeClr>
        </a:solidFill>
        <a:ln>
          <a:noFill/>
        </a:ln>
      </dgm:spPr>
      <dgm:t>
        <a:bodyPr/>
        <a:lstStyle/>
        <a:p>
          <a:r>
            <a:rPr lang="es-ES" dirty="0"/>
            <a:t>MARI ANDRE</a:t>
          </a:r>
        </a:p>
      </dgm:t>
    </dgm:pt>
    <dgm:pt modelId="{FE45BB16-F7BC-42EE-8C4C-57FEE0B7511F}" type="parTrans" cxnId="{11E16634-DA0C-4409-B7C1-E58D0EA0594E}">
      <dgm:prSet/>
      <dgm:spPr/>
      <dgm:t>
        <a:bodyPr/>
        <a:lstStyle/>
        <a:p>
          <a:endParaRPr lang="es-ES"/>
        </a:p>
      </dgm:t>
    </dgm:pt>
    <dgm:pt modelId="{2327D278-3704-4D52-B2C5-23692D1A5F4A}" type="sibTrans" cxnId="{11E16634-DA0C-4409-B7C1-E58D0EA0594E}">
      <dgm:prSet/>
      <dgm:spPr/>
      <dgm:t>
        <a:bodyPr/>
        <a:lstStyle/>
        <a:p>
          <a:endParaRPr lang="es-ES"/>
        </a:p>
      </dgm:t>
    </dgm:pt>
    <dgm:pt modelId="{6422790A-BAB7-45E9-A6A9-E77C1A014CF2}">
      <dgm:prSet phldrT="[Texto]"/>
      <dgm:spPr>
        <a:solidFill>
          <a:schemeClr val="accent5">
            <a:lumMod val="75000"/>
          </a:schemeClr>
        </a:solidFill>
        <a:ln>
          <a:noFill/>
        </a:ln>
      </dgm:spPr>
      <dgm:t>
        <a:bodyPr/>
        <a:lstStyle/>
        <a:p>
          <a:r>
            <a:rPr lang="es-ES" dirty="0"/>
            <a:t>Programadora </a:t>
          </a:r>
          <a:r>
            <a:rPr lang="es-ES" dirty="0" err="1"/>
            <a:t>front-end</a:t>
          </a:r>
          <a:endParaRPr lang="es-ES" dirty="0"/>
        </a:p>
      </dgm:t>
    </dgm:pt>
    <dgm:pt modelId="{5AF722CF-72F7-4051-875A-78106AFD09E2}" type="parTrans" cxnId="{AE945E05-559A-4AB5-99BA-26CF64BED363}">
      <dgm:prSet/>
      <dgm:spPr/>
      <dgm:t>
        <a:bodyPr/>
        <a:lstStyle/>
        <a:p>
          <a:endParaRPr lang="es-ES"/>
        </a:p>
      </dgm:t>
    </dgm:pt>
    <dgm:pt modelId="{69C55AAE-19A6-4055-97FE-7E0A58437DE4}" type="sibTrans" cxnId="{AE945E05-559A-4AB5-99BA-26CF64BED363}">
      <dgm:prSet/>
      <dgm:spPr/>
      <dgm:t>
        <a:bodyPr/>
        <a:lstStyle/>
        <a:p>
          <a:endParaRPr lang="es-ES"/>
        </a:p>
      </dgm:t>
    </dgm:pt>
    <dgm:pt modelId="{A72E526B-BBB5-468B-AD38-EF17B2C62251}">
      <dgm:prSet phldrT="[Texto]"/>
      <dgm:spPr>
        <a:solidFill>
          <a:schemeClr val="accent5">
            <a:lumMod val="75000"/>
          </a:schemeClr>
        </a:solidFill>
        <a:ln>
          <a:noFill/>
        </a:ln>
      </dgm:spPr>
      <dgm:t>
        <a:bodyPr/>
        <a:lstStyle/>
        <a:p>
          <a:r>
            <a:rPr lang="es-ES" dirty="0"/>
            <a:t>Diseño Gráfico</a:t>
          </a:r>
        </a:p>
      </dgm:t>
    </dgm:pt>
    <dgm:pt modelId="{EB9388BF-A25E-40B3-9706-1D48BEC7002F}" type="parTrans" cxnId="{07C40716-2900-4E72-A55C-BCAAB1B92E42}">
      <dgm:prSet/>
      <dgm:spPr/>
      <dgm:t>
        <a:bodyPr/>
        <a:lstStyle/>
        <a:p>
          <a:endParaRPr lang="es-ES"/>
        </a:p>
      </dgm:t>
    </dgm:pt>
    <dgm:pt modelId="{F06A2F0F-3F86-4189-9382-17F6C0986D14}" type="sibTrans" cxnId="{07C40716-2900-4E72-A55C-BCAAB1B92E42}">
      <dgm:prSet/>
      <dgm:spPr/>
      <dgm:t>
        <a:bodyPr/>
        <a:lstStyle/>
        <a:p>
          <a:endParaRPr lang="es-ES"/>
        </a:p>
      </dgm:t>
    </dgm:pt>
    <dgm:pt modelId="{9D02D4F1-0701-4E6B-AE07-E8C885BF02A2}" type="pres">
      <dgm:prSet presAssocID="{EE0FEC23-0DAB-4523-BEFE-59A07397FC27}" presName="linear" presStyleCnt="0">
        <dgm:presLayoutVars>
          <dgm:dir/>
          <dgm:resizeHandles val="exact"/>
        </dgm:presLayoutVars>
      </dgm:prSet>
      <dgm:spPr/>
    </dgm:pt>
    <dgm:pt modelId="{1663756A-51B9-4B1B-97EC-E4CD5BFC9B2F}" type="pres">
      <dgm:prSet presAssocID="{8FE4726A-62CA-44FC-BEFA-9391A5A1B869}" presName="comp" presStyleCnt="0"/>
      <dgm:spPr/>
    </dgm:pt>
    <dgm:pt modelId="{FA09E48D-6E4F-4313-9115-9B5982F256C2}" type="pres">
      <dgm:prSet presAssocID="{8FE4726A-62CA-44FC-BEFA-9391A5A1B869}" presName="box" presStyleLbl="node1" presStyleIdx="0" presStyleCnt="3"/>
      <dgm:spPr/>
    </dgm:pt>
    <dgm:pt modelId="{62A8769E-2602-40FF-A018-92E71DA64FF5}" type="pres">
      <dgm:prSet presAssocID="{8FE4726A-62CA-44FC-BEFA-9391A5A1B869}" presName="img" presStyleLbl="fgImgPlac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</dgm:spPr>
    </dgm:pt>
    <dgm:pt modelId="{10D9776D-7A51-43EE-A882-6ECDD7212E89}" type="pres">
      <dgm:prSet presAssocID="{8FE4726A-62CA-44FC-BEFA-9391A5A1B869}" presName="text" presStyleLbl="node1" presStyleIdx="0" presStyleCnt="3">
        <dgm:presLayoutVars>
          <dgm:bulletEnabled val="1"/>
        </dgm:presLayoutVars>
      </dgm:prSet>
      <dgm:spPr/>
    </dgm:pt>
    <dgm:pt modelId="{F2D766B4-8025-48F9-9F40-628BC7CF7201}" type="pres">
      <dgm:prSet presAssocID="{99B11569-CF26-49FA-B6A5-0335F3E63255}" presName="spacer" presStyleCnt="0"/>
      <dgm:spPr/>
    </dgm:pt>
    <dgm:pt modelId="{8C49CF35-22FF-43FF-9B5F-B04B73B97E90}" type="pres">
      <dgm:prSet presAssocID="{BB429FD8-F943-4A30-8476-60EB7A764DD9}" presName="comp" presStyleCnt="0"/>
      <dgm:spPr/>
    </dgm:pt>
    <dgm:pt modelId="{901DB717-E5E4-41F9-97AF-FE4E94AEE6B1}" type="pres">
      <dgm:prSet presAssocID="{BB429FD8-F943-4A30-8476-60EB7A764DD9}" presName="box" presStyleLbl="node1" presStyleIdx="1" presStyleCnt="3"/>
      <dgm:spPr/>
    </dgm:pt>
    <dgm:pt modelId="{48070FE8-1CA7-424D-AA20-5CDF18215392}" type="pres">
      <dgm:prSet presAssocID="{BB429FD8-F943-4A30-8476-60EB7A764DD9}" presName="img" presStyleLbl="fgImgPlace1" presStyleIdx="1" presStyleCnt="3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</dgm:spPr>
    </dgm:pt>
    <dgm:pt modelId="{7810F5C1-ABDE-45D6-9930-ADD73CDAE3C5}" type="pres">
      <dgm:prSet presAssocID="{BB429FD8-F943-4A30-8476-60EB7A764DD9}" presName="text" presStyleLbl="node1" presStyleIdx="1" presStyleCnt="3">
        <dgm:presLayoutVars>
          <dgm:bulletEnabled val="1"/>
        </dgm:presLayoutVars>
      </dgm:prSet>
      <dgm:spPr/>
    </dgm:pt>
    <dgm:pt modelId="{853CF9A6-39B5-4D96-844B-94522A8AA4DD}" type="pres">
      <dgm:prSet presAssocID="{E83CFD36-3E0D-4001-BAA9-2C5684A5DE0F}" presName="spacer" presStyleCnt="0"/>
      <dgm:spPr/>
    </dgm:pt>
    <dgm:pt modelId="{47588F7F-C994-4655-ABBE-8C35498C61E1}" type="pres">
      <dgm:prSet presAssocID="{55EB5913-A0E9-492E-B8FF-A1E4DA2FDD28}" presName="comp" presStyleCnt="0"/>
      <dgm:spPr/>
    </dgm:pt>
    <dgm:pt modelId="{C35D0C33-E50B-46AB-A250-4BE04CD77558}" type="pres">
      <dgm:prSet presAssocID="{55EB5913-A0E9-492E-B8FF-A1E4DA2FDD28}" presName="box" presStyleLbl="node1" presStyleIdx="2" presStyleCnt="3"/>
      <dgm:spPr/>
    </dgm:pt>
    <dgm:pt modelId="{32174447-50A9-4472-8908-7EDC1748343E}" type="pres">
      <dgm:prSet presAssocID="{55EB5913-A0E9-492E-B8FF-A1E4DA2FDD28}" presName="img" presStyleLbl="fgImgPlace1" presStyleIdx="2" presStyleCnt="3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</dgm:spPr>
    </dgm:pt>
    <dgm:pt modelId="{239D6A91-CE3E-4803-AF7B-2B2BEC4A877D}" type="pres">
      <dgm:prSet presAssocID="{55EB5913-A0E9-492E-B8FF-A1E4DA2FDD28}" presName="text" presStyleLbl="node1" presStyleIdx="2" presStyleCnt="3">
        <dgm:presLayoutVars>
          <dgm:bulletEnabled val="1"/>
        </dgm:presLayoutVars>
      </dgm:prSet>
      <dgm:spPr/>
    </dgm:pt>
  </dgm:ptLst>
  <dgm:cxnLst>
    <dgm:cxn modelId="{AE945E05-559A-4AB5-99BA-26CF64BED363}" srcId="{55EB5913-A0E9-492E-B8FF-A1E4DA2FDD28}" destId="{6422790A-BAB7-45E9-A6A9-E77C1A014CF2}" srcOrd="0" destOrd="0" parTransId="{5AF722CF-72F7-4051-875A-78106AFD09E2}" sibTransId="{69C55AAE-19A6-4055-97FE-7E0A58437DE4}"/>
    <dgm:cxn modelId="{9236C807-1C78-4535-AEE0-AF6882AFC95E}" type="presOf" srcId="{55EB5913-A0E9-492E-B8FF-A1E4DA2FDD28}" destId="{239D6A91-CE3E-4803-AF7B-2B2BEC4A877D}" srcOrd="1" destOrd="0" presId="urn:microsoft.com/office/officeart/2005/8/layout/vList4"/>
    <dgm:cxn modelId="{4C00FC13-795A-48DE-81B3-11359BC9597C}" type="presOf" srcId="{6449651A-2B0F-4454-AA02-D0BFDCCA5B65}" destId="{10D9776D-7A51-43EE-A882-6ECDD7212E89}" srcOrd="1" destOrd="1" presId="urn:microsoft.com/office/officeart/2005/8/layout/vList4"/>
    <dgm:cxn modelId="{07C40716-2900-4E72-A55C-BCAAB1B92E42}" srcId="{55EB5913-A0E9-492E-B8FF-A1E4DA2FDD28}" destId="{A72E526B-BBB5-468B-AD38-EF17B2C62251}" srcOrd="1" destOrd="0" parTransId="{EB9388BF-A25E-40B3-9706-1D48BEC7002F}" sibTransId="{F06A2F0F-3F86-4189-9382-17F6C0986D14}"/>
    <dgm:cxn modelId="{C774811C-07FF-4BD2-B852-3313BF89D4DD}" type="presOf" srcId="{8C4B663B-838A-4866-B6EA-3A90FA8C8515}" destId="{FA09E48D-6E4F-4313-9115-9B5982F256C2}" srcOrd="0" destOrd="2" presId="urn:microsoft.com/office/officeart/2005/8/layout/vList4"/>
    <dgm:cxn modelId="{198DD41C-6BD6-4BCE-B6E9-19F4032BA2C1}" type="presOf" srcId="{6422790A-BAB7-45E9-A6A9-E77C1A014CF2}" destId="{C35D0C33-E50B-46AB-A250-4BE04CD77558}" srcOrd="0" destOrd="1" presId="urn:microsoft.com/office/officeart/2005/8/layout/vList4"/>
    <dgm:cxn modelId="{8B587B1F-C8E8-41F4-A8BF-98E18D5F3421}" srcId="{BB429FD8-F943-4A30-8476-60EB7A764DD9}" destId="{0077CF0C-4F4A-4265-84D6-32BA0E9A651D}" srcOrd="1" destOrd="0" parTransId="{4B767D77-7FA5-4614-9A8C-75D3484433EA}" sibTransId="{DE710B94-686D-4BB2-B2FA-A479217FCA80}"/>
    <dgm:cxn modelId="{11E16634-DA0C-4409-B7C1-E58D0EA0594E}" srcId="{EE0FEC23-0DAB-4523-BEFE-59A07397FC27}" destId="{55EB5913-A0E9-492E-B8FF-A1E4DA2FDD28}" srcOrd="2" destOrd="0" parTransId="{FE45BB16-F7BC-42EE-8C4C-57FEE0B7511F}" sibTransId="{2327D278-3704-4D52-B2C5-23692D1A5F4A}"/>
    <dgm:cxn modelId="{A154A13A-7B0A-418A-838E-A13EA8AA1FCE}" type="presOf" srcId="{A72E526B-BBB5-468B-AD38-EF17B2C62251}" destId="{239D6A91-CE3E-4803-AF7B-2B2BEC4A877D}" srcOrd="1" destOrd="2" presId="urn:microsoft.com/office/officeart/2005/8/layout/vList4"/>
    <dgm:cxn modelId="{18114C5C-37ED-44B9-86DD-BCBE58B07383}" srcId="{8FE4726A-62CA-44FC-BEFA-9391A5A1B869}" destId="{6449651A-2B0F-4454-AA02-D0BFDCCA5B65}" srcOrd="0" destOrd="0" parTransId="{14B5199E-D9C3-43EA-AAA5-26F66BBDDDCE}" sibTransId="{C234488C-A920-4D42-BE82-1860AE920691}"/>
    <dgm:cxn modelId="{A55D4764-3CC2-4C08-8E1A-F60828366AA1}" type="presOf" srcId="{BD1FF812-AAC0-450C-A2CC-19408FF05365}" destId="{7810F5C1-ABDE-45D6-9930-ADD73CDAE3C5}" srcOrd="1" destOrd="1" presId="urn:microsoft.com/office/officeart/2005/8/layout/vList4"/>
    <dgm:cxn modelId="{5CBBD170-5B57-4CD0-BC81-C8BE633B8568}" type="presOf" srcId="{BB429FD8-F943-4A30-8476-60EB7A764DD9}" destId="{901DB717-E5E4-41F9-97AF-FE4E94AEE6B1}" srcOrd="0" destOrd="0" presId="urn:microsoft.com/office/officeart/2005/8/layout/vList4"/>
    <dgm:cxn modelId="{2E5B8B55-E590-4354-8097-8412E43417CF}" type="presOf" srcId="{8C4B663B-838A-4866-B6EA-3A90FA8C8515}" destId="{10D9776D-7A51-43EE-A882-6ECDD7212E89}" srcOrd="1" destOrd="2" presId="urn:microsoft.com/office/officeart/2005/8/layout/vList4"/>
    <dgm:cxn modelId="{13851076-B087-43C1-A807-E554D2DB1DA2}" type="presOf" srcId="{EE0FEC23-0DAB-4523-BEFE-59A07397FC27}" destId="{9D02D4F1-0701-4E6B-AE07-E8C885BF02A2}" srcOrd="0" destOrd="0" presId="urn:microsoft.com/office/officeart/2005/8/layout/vList4"/>
    <dgm:cxn modelId="{F265E57B-DC64-4177-95AE-4183053F3563}" srcId="{EE0FEC23-0DAB-4523-BEFE-59A07397FC27}" destId="{8FE4726A-62CA-44FC-BEFA-9391A5A1B869}" srcOrd="0" destOrd="0" parTransId="{77977ED6-C290-4E3D-B486-AFECEB367E2E}" sibTransId="{99B11569-CF26-49FA-B6A5-0335F3E63255}"/>
    <dgm:cxn modelId="{A107D092-E196-4AA4-87CE-86CFF167574A}" type="presOf" srcId="{6422790A-BAB7-45E9-A6A9-E77C1A014CF2}" destId="{239D6A91-CE3E-4803-AF7B-2B2BEC4A877D}" srcOrd="1" destOrd="1" presId="urn:microsoft.com/office/officeart/2005/8/layout/vList4"/>
    <dgm:cxn modelId="{20F32895-0D32-41CA-89D2-2456F050612A}" type="presOf" srcId="{BD1FF812-AAC0-450C-A2CC-19408FF05365}" destId="{901DB717-E5E4-41F9-97AF-FE4E94AEE6B1}" srcOrd="0" destOrd="1" presId="urn:microsoft.com/office/officeart/2005/8/layout/vList4"/>
    <dgm:cxn modelId="{8F7FB9AA-E5F3-449A-B83C-F0E2C06BCEEF}" type="presOf" srcId="{BB429FD8-F943-4A30-8476-60EB7A764DD9}" destId="{7810F5C1-ABDE-45D6-9930-ADD73CDAE3C5}" srcOrd="1" destOrd="0" presId="urn:microsoft.com/office/officeart/2005/8/layout/vList4"/>
    <dgm:cxn modelId="{4A6F1DBF-D56B-41E9-86A5-2EF52CA84E59}" type="presOf" srcId="{0077CF0C-4F4A-4265-84D6-32BA0E9A651D}" destId="{7810F5C1-ABDE-45D6-9930-ADD73CDAE3C5}" srcOrd="1" destOrd="2" presId="urn:microsoft.com/office/officeart/2005/8/layout/vList4"/>
    <dgm:cxn modelId="{620679C2-5E9D-4A93-82CE-B779FFB6BB6F}" type="presOf" srcId="{55EB5913-A0E9-492E-B8FF-A1E4DA2FDD28}" destId="{C35D0C33-E50B-46AB-A250-4BE04CD77558}" srcOrd="0" destOrd="0" presId="urn:microsoft.com/office/officeart/2005/8/layout/vList4"/>
    <dgm:cxn modelId="{D3DE1CCD-B9BF-4261-B330-E033AC43D296}" srcId="{BB429FD8-F943-4A30-8476-60EB7A764DD9}" destId="{BD1FF812-AAC0-450C-A2CC-19408FF05365}" srcOrd="0" destOrd="0" parTransId="{AAB0EB35-B3FC-4B6D-9475-9D1C82A3923C}" sibTransId="{CA4B869F-F8C1-4DB5-9800-0717256DD4E9}"/>
    <dgm:cxn modelId="{749AE6D6-4EE2-4C36-83EB-C9D5B8FB6857}" srcId="{8FE4726A-62CA-44FC-BEFA-9391A5A1B869}" destId="{8C4B663B-838A-4866-B6EA-3A90FA8C8515}" srcOrd="1" destOrd="0" parTransId="{4B71F9E8-B4CB-4B9E-B333-10D28265D11C}" sibTransId="{28BCD368-F667-4119-893F-A861604D635A}"/>
    <dgm:cxn modelId="{AED666DA-9392-4D70-A488-04A138B435FE}" type="presOf" srcId="{0077CF0C-4F4A-4265-84D6-32BA0E9A651D}" destId="{901DB717-E5E4-41F9-97AF-FE4E94AEE6B1}" srcOrd="0" destOrd="2" presId="urn:microsoft.com/office/officeart/2005/8/layout/vList4"/>
    <dgm:cxn modelId="{2C5FCBDE-4D01-4082-BC60-215DEE91DC22}" type="presOf" srcId="{6449651A-2B0F-4454-AA02-D0BFDCCA5B65}" destId="{FA09E48D-6E4F-4313-9115-9B5982F256C2}" srcOrd="0" destOrd="1" presId="urn:microsoft.com/office/officeart/2005/8/layout/vList4"/>
    <dgm:cxn modelId="{E3F076E2-A032-4842-8FC1-D2576E3BD0B9}" srcId="{EE0FEC23-0DAB-4523-BEFE-59A07397FC27}" destId="{BB429FD8-F943-4A30-8476-60EB7A764DD9}" srcOrd="1" destOrd="0" parTransId="{17EBD16E-2CF1-4CB1-92B5-D531F6511F26}" sibTransId="{E83CFD36-3E0D-4001-BAA9-2C5684A5DE0F}"/>
    <dgm:cxn modelId="{3DABAAEF-1A6A-4B42-ABFB-7CC1F309ADE0}" type="presOf" srcId="{8FE4726A-62CA-44FC-BEFA-9391A5A1B869}" destId="{10D9776D-7A51-43EE-A882-6ECDD7212E89}" srcOrd="1" destOrd="0" presId="urn:microsoft.com/office/officeart/2005/8/layout/vList4"/>
    <dgm:cxn modelId="{A1AA10F0-7896-460B-8F96-7C667F282BC4}" type="presOf" srcId="{8FE4726A-62CA-44FC-BEFA-9391A5A1B869}" destId="{FA09E48D-6E4F-4313-9115-9B5982F256C2}" srcOrd="0" destOrd="0" presId="urn:microsoft.com/office/officeart/2005/8/layout/vList4"/>
    <dgm:cxn modelId="{C4B0BEF4-4A37-4675-ADF8-06A80DF0543C}" type="presOf" srcId="{A72E526B-BBB5-468B-AD38-EF17B2C62251}" destId="{C35D0C33-E50B-46AB-A250-4BE04CD77558}" srcOrd="0" destOrd="2" presId="urn:microsoft.com/office/officeart/2005/8/layout/vList4"/>
    <dgm:cxn modelId="{9DCC1EB6-5991-40B6-8F51-9CFBDCD10ECB}" type="presParOf" srcId="{9D02D4F1-0701-4E6B-AE07-E8C885BF02A2}" destId="{1663756A-51B9-4B1B-97EC-E4CD5BFC9B2F}" srcOrd="0" destOrd="0" presId="urn:microsoft.com/office/officeart/2005/8/layout/vList4"/>
    <dgm:cxn modelId="{860D284A-01B8-4125-9489-4F4047690340}" type="presParOf" srcId="{1663756A-51B9-4B1B-97EC-E4CD5BFC9B2F}" destId="{FA09E48D-6E4F-4313-9115-9B5982F256C2}" srcOrd="0" destOrd="0" presId="urn:microsoft.com/office/officeart/2005/8/layout/vList4"/>
    <dgm:cxn modelId="{30FD9280-1335-426E-9312-3D4029DAC514}" type="presParOf" srcId="{1663756A-51B9-4B1B-97EC-E4CD5BFC9B2F}" destId="{62A8769E-2602-40FF-A018-92E71DA64FF5}" srcOrd="1" destOrd="0" presId="urn:microsoft.com/office/officeart/2005/8/layout/vList4"/>
    <dgm:cxn modelId="{16CAAE75-6D6A-4485-8409-7AF24158B2D8}" type="presParOf" srcId="{1663756A-51B9-4B1B-97EC-E4CD5BFC9B2F}" destId="{10D9776D-7A51-43EE-A882-6ECDD7212E89}" srcOrd="2" destOrd="0" presId="urn:microsoft.com/office/officeart/2005/8/layout/vList4"/>
    <dgm:cxn modelId="{CA3B5BAB-B005-472B-A40A-9CBCFD4B6F21}" type="presParOf" srcId="{9D02D4F1-0701-4E6B-AE07-E8C885BF02A2}" destId="{F2D766B4-8025-48F9-9F40-628BC7CF7201}" srcOrd="1" destOrd="0" presId="urn:microsoft.com/office/officeart/2005/8/layout/vList4"/>
    <dgm:cxn modelId="{7C721510-F16A-4BFD-9CFB-4A26C88D0F68}" type="presParOf" srcId="{9D02D4F1-0701-4E6B-AE07-E8C885BF02A2}" destId="{8C49CF35-22FF-43FF-9B5F-B04B73B97E90}" srcOrd="2" destOrd="0" presId="urn:microsoft.com/office/officeart/2005/8/layout/vList4"/>
    <dgm:cxn modelId="{F9E3F1C7-C7C4-49F5-8100-24BFAE898F6D}" type="presParOf" srcId="{8C49CF35-22FF-43FF-9B5F-B04B73B97E90}" destId="{901DB717-E5E4-41F9-97AF-FE4E94AEE6B1}" srcOrd="0" destOrd="0" presId="urn:microsoft.com/office/officeart/2005/8/layout/vList4"/>
    <dgm:cxn modelId="{1AF45885-5676-489E-BF7E-C1400A502587}" type="presParOf" srcId="{8C49CF35-22FF-43FF-9B5F-B04B73B97E90}" destId="{48070FE8-1CA7-424D-AA20-5CDF18215392}" srcOrd="1" destOrd="0" presId="urn:microsoft.com/office/officeart/2005/8/layout/vList4"/>
    <dgm:cxn modelId="{681D27AA-3257-44AB-8BDA-868546C4AD35}" type="presParOf" srcId="{8C49CF35-22FF-43FF-9B5F-B04B73B97E90}" destId="{7810F5C1-ABDE-45D6-9930-ADD73CDAE3C5}" srcOrd="2" destOrd="0" presId="urn:microsoft.com/office/officeart/2005/8/layout/vList4"/>
    <dgm:cxn modelId="{9D4B01D9-6FB0-4D11-BBF1-31A38B3237DD}" type="presParOf" srcId="{9D02D4F1-0701-4E6B-AE07-E8C885BF02A2}" destId="{853CF9A6-39B5-4D96-844B-94522A8AA4DD}" srcOrd="3" destOrd="0" presId="urn:microsoft.com/office/officeart/2005/8/layout/vList4"/>
    <dgm:cxn modelId="{20B09DBC-A5E7-4B20-8F82-01DD19A222A7}" type="presParOf" srcId="{9D02D4F1-0701-4E6B-AE07-E8C885BF02A2}" destId="{47588F7F-C994-4655-ABBE-8C35498C61E1}" srcOrd="4" destOrd="0" presId="urn:microsoft.com/office/officeart/2005/8/layout/vList4"/>
    <dgm:cxn modelId="{A2A3F00B-ADCE-4F4A-9010-ED2B46517BD7}" type="presParOf" srcId="{47588F7F-C994-4655-ABBE-8C35498C61E1}" destId="{C35D0C33-E50B-46AB-A250-4BE04CD77558}" srcOrd="0" destOrd="0" presId="urn:microsoft.com/office/officeart/2005/8/layout/vList4"/>
    <dgm:cxn modelId="{C477960E-8E34-4F3C-9536-F1F2493AFF05}" type="presParOf" srcId="{47588F7F-C994-4655-ABBE-8C35498C61E1}" destId="{32174447-50A9-4472-8908-7EDC1748343E}" srcOrd="1" destOrd="0" presId="urn:microsoft.com/office/officeart/2005/8/layout/vList4"/>
    <dgm:cxn modelId="{53DB5DA8-5CF1-4A78-BFB3-71039A4F0033}" type="presParOf" srcId="{47588F7F-C994-4655-ABBE-8C35498C61E1}" destId="{239D6A91-CE3E-4803-AF7B-2B2BEC4A877D}" srcOrd="2" destOrd="0" presId="urn:microsoft.com/office/officeart/2005/8/layout/vList4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E0FEC23-0DAB-4523-BEFE-59A07397FC27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FE4726A-62CA-44FC-BEFA-9391A5A1B869}">
      <dgm:prSet phldrT="[Texto]"/>
      <dgm:spPr>
        <a:solidFill>
          <a:srgbClr val="00B050"/>
        </a:solidFill>
        <a:ln>
          <a:noFill/>
        </a:ln>
      </dgm:spPr>
      <dgm:t>
        <a:bodyPr/>
        <a:lstStyle/>
        <a:p>
          <a:r>
            <a:rPr lang="es-ES" dirty="0"/>
            <a:t>MERCEDES</a:t>
          </a:r>
        </a:p>
      </dgm:t>
    </dgm:pt>
    <dgm:pt modelId="{77977ED6-C290-4E3D-B486-AFECEB367E2E}" type="parTrans" cxnId="{F265E57B-DC64-4177-95AE-4183053F3563}">
      <dgm:prSet/>
      <dgm:spPr/>
      <dgm:t>
        <a:bodyPr/>
        <a:lstStyle/>
        <a:p>
          <a:endParaRPr lang="es-ES"/>
        </a:p>
      </dgm:t>
    </dgm:pt>
    <dgm:pt modelId="{99B11569-CF26-49FA-B6A5-0335F3E63255}" type="sibTrans" cxnId="{F265E57B-DC64-4177-95AE-4183053F3563}">
      <dgm:prSet/>
      <dgm:spPr/>
      <dgm:t>
        <a:bodyPr/>
        <a:lstStyle/>
        <a:p>
          <a:endParaRPr lang="es-ES"/>
        </a:p>
      </dgm:t>
    </dgm:pt>
    <dgm:pt modelId="{6449651A-2B0F-4454-AA02-D0BFDCCA5B65}">
      <dgm:prSet phldrT="[Texto]"/>
      <dgm:spPr>
        <a:solidFill>
          <a:srgbClr val="00B050"/>
        </a:solidFill>
        <a:ln>
          <a:noFill/>
        </a:ln>
      </dgm:spPr>
      <dgm:t>
        <a:bodyPr/>
        <a:lstStyle/>
        <a:p>
          <a:r>
            <a:rPr lang="es-ES" dirty="0"/>
            <a:t>Programadora </a:t>
          </a:r>
          <a:r>
            <a:rPr lang="es-ES" dirty="0" err="1"/>
            <a:t>front-end</a:t>
          </a:r>
          <a:endParaRPr lang="es-ES" dirty="0"/>
        </a:p>
      </dgm:t>
    </dgm:pt>
    <dgm:pt modelId="{14B5199E-D9C3-43EA-AAA5-26F66BBDDDCE}" type="parTrans" cxnId="{18114C5C-37ED-44B9-86DD-BCBE58B07383}">
      <dgm:prSet/>
      <dgm:spPr/>
      <dgm:t>
        <a:bodyPr/>
        <a:lstStyle/>
        <a:p>
          <a:endParaRPr lang="es-ES"/>
        </a:p>
      </dgm:t>
    </dgm:pt>
    <dgm:pt modelId="{C234488C-A920-4D42-BE82-1860AE920691}" type="sibTrans" cxnId="{18114C5C-37ED-44B9-86DD-BCBE58B07383}">
      <dgm:prSet/>
      <dgm:spPr/>
      <dgm:t>
        <a:bodyPr/>
        <a:lstStyle/>
        <a:p>
          <a:endParaRPr lang="es-ES"/>
        </a:p>
      </dgm:t>
    </dgm:pt>
    <dgm:pt modelId="{8C4B663B-838A-4866-B6EA-3A90FA8C8515}">
      <dgm:prSet phldrT="[Texto]"/>
      <dgm:spPr>
        <a:solidFill>
          <a:srgbClr val="00B050"/>
        </a:solidFill>
        <a:ln>
          <a:noFill/>
        </a:ln>
      </dgm:spPr>
      <dgm:t>
        <a:bodyPr/>
        <a:lstStyle/>
        <a:p>
          <a:r>
            <a:rPr lang="es-ES" dirty="0"/>
            <a:t>Ingeniera topógrafa</a:t>
          </a:r>
        </a:p>
      </dgm:t>
    </dgm:pt>
    <dgm:pt modelId="{4B71F9E8-B4CB-4B9E-B333-10D28265D11C}" type="parTrans" cxnId="{749AE6D6-4EE2-4C36-83EB-C9D5B8FB6857}">
      <dgm:prSet/>
      <dgm:spPr/>
      <dgm:t>
        <a:bodyPr/>
        <a:lstStyle/>
        <a:p>
          <a:endParaRPr lang="es-ES"/>
        </a:p>
      </dgm:t>
    </dgm:pt>
    <dgm:pt modelId="{28BCD368-F667-4119-893F-A861604D635A}" type="sibTrans" cxnId="{749AE6D6-4EE2-4C36-83EB-C9D5B8FB6857}">
      <dgm:prSet/>
      <dgm:spPr/>
      <dgm:t>
        <a:bodyPr/>
        <a:lstStyle/>
        <a:p>
          <a:endParaRPr lang="es-ES"/>
        </a:p>
      </dgm:t>
    </dgm:pt>
    <dgm:pt modelId="{BB429FD8-F943-4A30-8476-60EB7A764DD9}">
      <dgm:prSet phldrT="[Texto]"/>
      <dgm:spPr>
        <a:solidFill>
          <a:schemeClr val="accent4"/>
        </a:solidFill>
        <a:ln>
          <a:noFill/>
        </a:ln>
      </dgm:spPr>
      <dgm:t>
        <a:bodyPr/>
        <a:lstStyle/>
        <a:p>
          <a:r>
            <a:rPr lang="es-ES" dirty="0"/>
            <a:t>SARA</a:t>
          </a:r>
        </a:p>
      </dgm:t>
    </dgm:pt>
    <dgm:pt modelId="{17EBD16E-2CF1-4CB1-92B5-D531F6511F26}" type="parTrans" cxnId="{E3F076E2-A032-4842-8FC1-D2576E3BD0B9}">
      <dgm:prSet/>
      <dgm:spPr/>
      <dgm:t>
        <a:bodyPr/>
        <a:lstStyle/>
        <a:p>
          <a:endParaRPr lang="es-ES"/>
        </a:p>
      </dgm:t>
    </dgm:pt>
    <dgm:pt modelId="{E83CFD36-3E0D-4001-BAA9-2C5684A5DE0F}" type="sibTrans" cxnId="{E3F076E2-A032-4842-8FC1-D2576E3BD0B9}">
      <dgm:prSet/>
      <dgm:spPr/>
      <dgm:t>
        <a:bodyPr/>
        <a:lstStyle/>
        <a:p>
          <a:endParaRPr lang="es-ES"/>
        </a:p>
      </dgm:t>
    </dgm:pt>
    <dgm:pt modelId="{BD1FF812-AAC0-450C-A2CC-19408FF05365}">
      <dgm:prSet phldrT="[Texto]"/>
      <dgm:spPr>
        <a:solidFill>
          <a:schemeClr val="accent4"/>
        </a:solidFill>
        <a:ln>
          <a:noFill/>
        </a:ln>
      </dgm:spPr>
      <dgm:t>
        <a:bodyPr/>
        <a:lstStyle/>
        <a:p>
          <a:r>
            <a:rPr lang="es-ES" dirty="0"/>
            <a:t>Programadora </a:t>
          </a:r>
          <a:r>
            <a:rPr lang="es-ES" dirty="0" err="1"/>
            <a:t>front-end</a:t>
          </a:r>
          <a:endParaRPr lang="es-ES" dirty="0"/>
        </a:p>
      </dgm:t>
    </dgm:pt>
    <dgm:pt modelId="{AAB0EB35-B3FC-4B6D-9475-9D1C82A3923C}" type="parTrans" cxnId="{D3DE1CCD-B9BF-4261-B330-E033AC43D296}">
      <dgm:prSet/>
      <dgm:spPr/>
      <dgm:t>
        <a:bodyPr/>
        <a:lstStyle/>
        <a:p>
          <a:endParaRPr lang="es-ES"/>
        </a:p>
      </dgm:t>
    </dgm:pt>
    <dgm:pt modelId="{CA4B869F-F8C1-4DB5-9800-0717256DD4E9}" type="sibTrans" cxnId="{D3DE1CCD-B9BF-4261-B330-E033AC43D296}">
      <dgm:prSet/>
      <dgm:spPr/>
      <dgm:t>
        <a:bodyPr/>
        <a:lstStyle/>
        <a:p>
          <a:endParaRPr lang="es-ES"/>
        </a:p>
      </dgm:t>
    </dgm:pt>
    <dgm:pt modelId="{0077CF0C-4F4A-4265-84D6-32BA0E9A651D}">
      <dgm:prSet phldrT="[Texto]"/>
      <dgm:spPr>
        <a:solidFill>
          <a:schemeClr val="accent4"/>
        </a:solidFill>
        <a:ln>
          <a:noFill/>
        </a:ln>
      </dgm:spPr>
      <dgm:t>
        <a:bodyPr/>
        <a:lstStyle/>
        <a:p>
          <a:r>
            <a:rPr lang="es-ES" dirty="0"/>
            <a:t>Traducción e interpretación</a:t>
          </a:r>
        </a:p>
      </dgm:t>
    </dgm:pt>
    <dgm:pt modelId="{4B767D77-7FA5-4614-9A8C-75D3484433EA}" type="parTrans" cxnId="{8B587B1F-C8E8-41F4-A8BF-98E18D5F3421}">
      <dgm:prSet/>
      <dgm:spPr/>
      <dgm:t>
        <a:bodyPr/>
        <a:lstStyle/>
        <a:p>
          <a:endParaRPr lang="es-ES"/>
        </a:p>
      </dgm:t>
    </dgm:pt>
    <dgm:pt modelId="{DE710B94-686D-4BB2-B2FA-A479217FCA80}" type="sibTrans" cxnId="{8B587B1F-C8E8-41F4-A8BF-98E18D5F3421}">
      <dgm:prSet/>
      <dgm:spPr/>
      <dgm:t>
        <a:bodyPr/>
        <a:lstStyle/>
        <a:p>
          <a:endParaRPr lang="es-ES"/>
        </a:p>
      </dgm:t>
    </dgm:pt>
    <dgm:pt modelId="{9D02D4F1-0701-4E6B-AE07-E8C885BF02A2}" type="pres">
      <dgm:prSet presAssocID="{EE0FEC23-0DAB-4523-BEFE-59A07397FC27}" presName="linear" presStyleCnt="0">
        <dgm:presLayoutVars>
          <dgm:dir/>
          <dgm:resizeHandles val="exact"/>
        </dgm:presLayoutVars>
      </dgm:prSet>
      <dgm:spPr/>
    </dgm:pt>
    <dgm:pt modelId="{1663756A-51B9-4B1B-97EC-E4CD5BFC9B2F}" type="pres">
      <dgm:prSet presAssocID="{8FE4726A-62CA-44FC-BEFA-9391A5A1B869}" presName="comp" presStyleCnt="0"/>
      <dgm:spPr/>
    </dgm:pt>
    <dgm:pt modelId="{FA09E48D-6E4F-4313-9115-9B5982F256C2}" type="pres">
      <dgm:prSet presAssocID="{8FE4726A-62CA-44FC-BEFA-9391A5A1B869}" presName="box" presStyleLbl="node1" presStyleIdx="0" presStyleCnt="2"/>
      <dgm:spPr/>
    </dgm:pt>
    <dgm:pt modelId="{62A8769E-2602-40FF-A018-92E71DA64FF5}" type="pres">
      <dgm:prSet presAssocID="{8FE4726A-62CA-44FC-BEFA-9391A5A1B869}" presName="img" presStyleLbl="fgImgPlace1" presStyleIdx="0" presStyleCnt="2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</dgm:spPr>
    </dgm:pt>
    <dgm:pt modelId="{10D9776D-7A51-43EE-A882-6ECDD7212E89}" type="pres">
      <dgm:prSet presAssocID="{8FE4726A-62CA-44FC-BEFA-9391A5A1B869}" presName="text" presStyleLbl="node1" presStyleIdx="0" presStyleCnt="2">
        <dgm:presLayoutVars>
          <dgm:bulletEnabled val="1"/>
        </dgm:presLayoutVars>
      </dgm:prSet>
      <dgm:spPr/>
    </dgm:pt>
    <dgm:pt modelId="{F2D766B4-8025-48F9-9F40-628BC7CF7201}" type="pres">
      <dgm:prSet presAssocID="{99B11569-CF26-49FA-B6A5-0335F3E63255}" presName="spacer" presStyleCnt="0"/>
      <dgm:spPr/>
    </dgm:pt>
    <dgm:pt modelId="{8C49CF35-22FF-43FF-9B5F-B04B73B97E90}" type="pres">
      <dgm:prSet presAssocID="{BB429FD8-F943-4A30-8476-60EB7A764DD9}" presName="comp" presStyleCnt="0"/>
      <dgm:spPr/>
    </dgm:pt>
    <dgm:pt modelId="{901DB717-E5E4-41F9-97AF-FE4E94AEE6B1}" type="pres">
      <dgm:prSet presAssocID="{BB429FD8-F943-4A30-8476-60EB7A764DD9}" presName="box" presStyleLbl="node1" presStyleIdx="1" presStyleCnt="2" custLinFactNeighborY="25370"/>
      <dgm:spPr/>
    </dgm:pt>
    <dgm:pt modelId="{48070FE8-1CA7-424D-AA20-5CDF18215392}" type="pres">
      <dgm:prSet presAssocID="{BB429FD8-F943-4A30-8476-60EB7A764DD9}" presName="img" presStyleLbl="fgImgPlace1" presStyleIdx="1" presStyleCnt="2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7810F5C1-ABDE-45D6-9930-ADD73CDAE3C5}" type="pres">
      <dgm:prSet presAssocID="{BB429FD8-F943-4A30-8476-60EB7A764DD9}" presName="text" presStyleLbl="node1" presStyleIdx="1" presStyleCnt="2">
        <dgm:presLayoutVars>
          <dgm:bulletEnabled val="1"/>
        </dgm:presLayoutVars>
      </dgm:prSet>
      <dgm:spPr/>
    </dgm:pt>
  </dgm:ptLst>
  <dgm:cxnLst>
    <dgm:cxn modelId="{4C00FC13-795A-48DE-81B3-11359BC9597C}" type="presOf" srcId="{6449651A-2B0F-4454-AA02-D0BFDCCA5B65}" destId="{10D9776D-7A51-43EE-A882-6ECDD7212E89}" srcOrd="1" destOrd="1" presId="urn:microsoft.com/office/officeart/2005/8/layout/vList4"/>
    <dgm:cxn modelId="{C774811C-07FF-4BD2-B852-3313BF89D4DD}" type="presOf" srcId="{8C4B663B-838A-4866-B6EA-3A90FA8C8515}" destId="{FA09E48D-6E4F-4313-9115-9B5982F256C2}" srcOrd="0" destOrd="2" presId="urn:microsoft.com/office/officeart/2005/8/layout/vList4"/>
    <dgm:cxn modelId="{8B587B1F-C8E8-41F4-A8BF-98E18D5F3421}" srcId="{BB429FD8-F943-4A30-8476-60EB7A764DD9}" destId="{0077CF0C-4F4A-4265-84D6-32BA0E9A651D}" srcOrd="1" destOrd="0" parTransId="{4B767D77-7FA5-4614-9A8C-75D3484433EA}" sibTransId="{DE710B94-686D-4BB2-B2FA-A479217FCA80}"/>
    <dgm:cxn modelId="{18114C5C-37ED-44B9-86DD-BCBE58B07383}" srcId="{8FE4726A-62CA-44FC-BEFA-9391A5A1B869}" destId="{6449651A-2B0F-4454-AA02-D0BFDCCA5B65}" srcOrd="0" destOrd="0" parTransId="{14B5199E-D9C3-43EA-AAA5-26F66BBDDDCE}" sibTransId="{C234488C-A920-4D42-BE82-1860AE920691}"/>
    <dgm:cxn modelId="{A55D4764-3CC2-4C08-8E1A-F60828366AA1}" type="presOf" srcId="{BD1FF812-AAC0-450C-A2CC-19408FF05365}" destId="{7810F5C1-ABDE-45D6-9930-ADD73CDAE3C5}" srcOrd="1" destOrd="1" presId="urn:microsoft.com/office/officeart/2005/8/layout/vList4"/>
    <dgm:cxn modelId="{5CBBD170-5B57-4CD0-BC81-C8BE633B8568}" type="presOf" srcId="{BB429FD8-F943-4A30-8476-60EB7A764DD9}" destId="{901DB717-E5E4-41F9-97AF-FE4E94AEE6B1}" srcOrd="0" destOrd="0" presId="urn:microsoft.com/office/officeart/2005/8/layout/vList4"/>
    <dgm:cxn modelId="{2E5B8B55-E590-4354-8097-8412E43417CF}" type="presOf" srcId="{8C4B663B-838A-4866-B6EA-3A90FA8C8515}" destId="{10D9776D-7A51-43EE-A882-6ECDD7212E89}" srcOrd="1" destOrd="2" presId="urn:microsoft.com/office/officeart/2005/8/layout/vList4"/>
    <dgm:cxn modelId="{13851076-B087-43C1-A807-E554D2DB1DA2}" type="presOf" srcId="{EE0FEC23-0DAB-4523-BEFE-59A07397FC27}" destId="{9D02D4F1-0701-4E6B-AE07-E8C885BF02A2}" srcOrd="0" destOrd="0" presId="urn:microsoft.com/office/officeart/2005/8/layout/vList4"/>
    <dgm:cxn modelId="{F265E57B-DC64-4177-95AE-4183053F3563}" srcId="{EE0FEC23-0DAB-4523-BEFE-59A07397FC27}" destId="{8FE4726A-62CA-44FC-BEFA-9391A5A1B869}" srcOrd="0" destOrd="0" parTransId="{77977ED6-C290-4E3D-B486-AFECEB367E2E}" sibTransId="{99B11569-CF26-49FA-B6A5-0335F3E63255}"/>
    <dgm:cxn modelId="{20F32895-0D32-41CA-89D2-2456F050612A}" type="presOf" srcId="{BD1FF812-AAC0-450C-A2CC-19408FF05365}" destId="{901DB717-E5E4-41F9-97AF-FE4E94AEE6B1}" srcOrd="0" destOrd="1" presId="urn:microsoft.com/office/officeart/2005/8/layout/vList4"/>
    <dgm:cxn modelId="{8F7FB9AA-E5F3-449A-B83C-F0E2C06BCEEF}" type="presOf" srcId="{BB429FD8-F943-4A30-8476-60EB7A764DD9}" destId="{7810F5C1-ABDE-45D6-9930-ADD73CDAE3C5}" srcOrd="1" destOrd="0" presId="urn:microsoft.com/office/officeart/2005/8/layout/vList4"/>
    <dgm:cxn modelId="{4A6F1DBF-D56B-41E9-86A5-2EF52CA84E59}" type="presOf" srcId="{0077CF0C-4F4A-4265-84D6-32BA0E9A651D}" destId="{7810F5C1-ABDE-45D6-9930-ADD73CDAE3C5}" srcOrd="1" destOrd="2" presId="urn:microsoft.com/office/officeart/2005/8/layout/vList4"/>
    <dgm:cxn modelId="{D3DE1CCD-B9BF-4261-B330-E033AC43D296}" srcId="{BB429FD8-F943-4A30-8476-60EB7A764DD9}" destId="{BD1FF812-AAC0-450C-A2CC-19408FF05365}" srcOrd="0" destOrd="0" parTransId="{AAB0EB35-B3FC-4B6D-9475-9D1C82A3923C}" sibTransId="{CA4B869F-F8C1-4DB5-9800-0717256DD4E9}"/>
    <dgm:cxn modelId="{749AE6D6-4EE2-4C36-83EB-C9D5B8FB6857}" srcId="{8FE4726A-62CA-44FC-BEFA-9391A5A1B869}" destId="{8C4B663B-838A-4866-B6EA-3A90FA8C8515}" srcOrd="1" destOrd="0" parTransId="{4B71F9E8-B4CB-4B9E-B333-10D28265D11C}" sibTransId="{28BCD368-F667-4119-893F-A861604D635A}"/>
    <dgm:cxn modelId="{AED666DA-9392-4D70-A488-04A138B435FE}" type="presOf" srcId="{0077CF0C-4F4A-4265-84D6-32BA0E9A651D}" destId="{901DB717-E5E4-41F9-97AF-FE4E94AEE6B1}" srcOrd="0" destOrd="2" presId="urn:microsoft.com/office/officeart/2005/8/layout/vList4"/>
    <dgm:cxn modelId="{2C5FCBDE-4D01-4082-BC60-215DEE91DC22}" type="presOf" srcId="{6449651A-2B0F-4454-AA02-D0BFDCCA5B65}" destId="{FA09E48D-6E4F-4313-9115-9B5982F256C2}" srcOrd="0" destOrd="1" presId="urn:microsoft.com/office/officeart/2005/8/layout/vList4"/>
    <dgm:cxn modelId="{E3F076E2-A032-4842-8FC1-D2576E3BD0B9}" srcId="{EE0FEC23-0DAB-4523-BEFE-59A07397FC27}" destId="{BB429FD8-F943-4A30-8476-60EB7A764DD9}" srcOrd="1" destOrd="0" parTransId="{17EBD16E-2CF1-4CB1-92B5-D531F6511F26}" sibTransId="{E83CFD36-3E0D-4001-BAA9-2C5684A5DE0F}"/>
    <dgm:cxn modelId="{3DABAAEF-1A6A-4B42-ABFB-7CC1F309ADE0}" type="presOf" srcId="{8FE4726A-62CA-44FC-BEFA-9391A5A1B869}" destId="{10D9776D-7A51-43EE-A882-6ECDD7212E89}" srcOrd="1" destOrd="0" presId="urn:microsoft.com/office/officeart/2005/8/layout/vList4"/>
    <dgm:cxn modelId="{A1AA10F0-7896-460B-8F96-7C667F282BC4}" type="presOf" srcId="{8FE4726A-62CA-44FC-BEFA-9391A5A1B869}" destId="{FA09E48D-6E4F-4313-9115-9B5982F256C2}" srcOrd="0" destOrd="0" presId="urn:microsoft.com/office/officeart/2005/8/layout/vList4"/>
    <dgm:cxn modelId="{9DCC1EB6-5991-40B6-8F51-9CFBDCD10ECB}" type="presParOf" srcId="{9D02D4F1-0701-4E6B-AE07-E8C885BF02A2}" destId="{1663756A-51B9-4B1B-97EC-E4CD5BFC9B2F}" srcOrd="0" destOrd="0" presId="urn:microsoft.com/office/officeart/2005/8/layout/vList4"/>
    <dgm:cxn modelId="{860D284A-01B8-4125-9489-4F4047690340}" type="presParOf" srcId="{1663756A-51B9-4B1B-97EC-E4CD5BFC9B2F}" destId="{FA09E48D-6E4F-4313-9115-9B5982F256C2}" srcOrd="0" destOrd="0" presId="urn:microsoft.com/office/officeart/2005/8/layout/vList4"/>
    <dgm:cxn modelId="{30FD9280-1335-426E-9312-3D4029DAC514}" type="presParOf" srcId="{1663756A-51B9-4B1B-97EC-E4CD5BFC9B2F}" destId="{62A8769E-2602-40FF-A018-92E71DA64FF5}" srcOrd="1" destOrd="0" presId="urn:microsoft.com/office/officeart/2005/8/layout/vList4"/>
    <dgm:cxn modelId="{16CAAE75-6D6A-4485-8409-7AF24158B2D8}" type="presParOf" srcId="{1663756A-51B9-4B1B-97EC-E4CD5BFC9B2F}" destId="{10D9776D-7A51-43EE-A882-6ECDD7212E89}" srcOrd="2" destOrd="0" presId="urn:microsoft.com/office/officeart/2005/8/layout/vList4"/>
    <dgm:cxn modelId="{CA3B5BAB-B005-472B-A40A-9CBCFD4B6F21}" type="presParOf" srcId="{9D02D4F1-0701-4E6B-AE07-E8C885BF02A2}" destId="{F2D766B4-8025-48F9-9F40-628BC7CF7201}" srcOrd="1" destOrd="0" presId="urn:microsoft.com/office/officeart/2005/8/layout/vList4"/>
    <dgm:cxn modelId="{7C721510-F16A-4BFD-9CFB-4A26C88D0F68}" type="presParOf" srcId="{9D02D4F1-0701-4E6B-AE07-E8C885BF02A2}" destId="{8C49CF35-22FF-43FF-9B5F-B04B73B97E90}" srcOrd="2" destOrd="0" presId="urn:microsoft.com/office/officeart/2005/8/layout/vList4"/>
    <dgm:cxn modelId="{F9E3F1C7-C7C4-49F5-8100-24BFAE898F6D}" type="presParOf" srcId="{8C49CF35-22FF-43FF-9B5F-B04B73B97E90}" destId="{901DB717-E5E4-41F9-97AF-FE4E94AEE6B1}" srcOrd="0" destOrd="0" presId="urn:microsoft.com/office/officeart/2005/8/layout/vList4"/>
    <dgm:cxn modelId="{1AF45885-5676-489E-BF7E-C1400A502587}" type="presParOf" srcId="{8C49CF35-22FF-43FF-9B5F-B04B73B97E90}" destId="{48070FE8-1CA7-424D-AA20-5CDF18215392}" srcOrd="1" destOrd="0" presId="urn:microsoft.com/office/officeart/2005/8/layout/vList4"/>
    <dgm:cxn modelId="{681D27AA-3257-44AB-8BDA-868546C4AD35}" type="presParOf" srcId="{8C49CF35-22FF-43FF-9B5F-B04B73B97E90}" destId="{7810F5C1-ABDE-45D6-9930-ADD73CDAE3C5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09E48D-6E4F-4313-9115-9B5982F256C2}">
      <dsp:nvSpPr>
        <dsp:cNvPr id="0" name=""/>
        <dsp:cNvSpPr/>
      </dsp:nvSpPr>
      <dsp:spPr>
        <a:xfrm>
          <a:off x="0" y="0"/>
          <a:ext cx="8128000" cy="1693333"/>
        </a:xfrm>
        <a:prstGeom prst="roundRect">
          <a:avLst>
            <a:gd name="adj" fmla="val 10000"/>
          </a:avLst>
        </a:prstGeom>
        <a:solidFill>
          <a:srgbClr val="C000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300" kern="1200" dirty="0"/>
            <a:t>CORINA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600" kern="1200" dirty="0"/>
            <a:t>Programadora </a:t>
          </a:r>
          <a:r>
            <a:rPr lang="es-ES" sz="2600" kern="1200" dirty="0" err="1"/>
            <a:t>front-end</a:t>
          </a:r>
          <a:endParaRPr lang="es-ES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600" kern="1200" dirty="0"/>
            <a:t>Turismo-idiomas</a:t>
          </a:r>
        </a:p>
      </dsp:txBody>
      <dsp:txXfrm>
        <a:off x="1794933" y="0"/>
        <a:ext cx="6333066" cy="1693333"/>
      </dsp:txXfrm>
    </dsp:sp>
    <dsp:sp modelId="{62A8769E-2602-40FF-A018-92E71DA64FF5}">
      <dsp:nvSpPr>
        <dsp:cNvPr id="0" name=""/>
        <dsp:cNvSpPr/>
      </dsp:nvSpPr>
      <dsp:spPr>
        <a:xfrm>
          <a:off x="169333" y="169333"/>
          <a:ext cx="1625600" cy="135466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1DB717-E5E4-41F9-97AF-FE4E94AEE6B1}">
      <dsp:nvSpPr>
        <dsp:cNvPr id="0" name=""/>
        <dsp:cNvSpPr/>
      </dsp:nvSpPr>
      <dsp:spPr>
        <a:xfrm>
          <a:off x="0" y="1862666"/>
          <a:ext cx="8128000" cy="1693333"/>
        </a:xfrm>
        <a:prstGeom prst="roundRect">
          <a:avLst>
            <a:gd name="adj" fmla="val 10000"/>
          </a:avLst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300" kern="1200" dirty="0"/>
            <a:t>ELENA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600" kern="1200" dirty="0"/>
            <a:t>Programadora </a:t>
          </a:r>
          <a:r>
            <a:rPr lang="es-ES" sz="2600" kern="1200" dirty="0" err="1"/>
            <a:t>front-end</a:t>
          </a:r>
          <a:endParaRPr lang="es-ES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ES" sz="2600" kern="1200" dirty="0"/>
        </a:p>
      </dsp:txBody>
      <dsp:txXfrm>
        <a:off x="1794933" y="1862666"/>
        <a:ext cx="6333066" cy="1693333"/>
      </dsp:txXfrm>
    </dsp:sp>
    <dsp:sp modelId="{48070FE8-1CA7-424D-AA20-5CDF18215392}">
      <dsp:nvSpPr>
        <dsp:cNvPr id="0" name=""/>
        <dsp:cNvSpPr/>
      </dsp:nvSpPr>
      <dsp:spPr>
        <a:xfrm>
          <a:off x="169333" y="2032000"/>
          <a:ext cx="1625600" cy="135466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5D0C33-E50B-46AB-A250-4BE04CD77558}">
      <dsp:nvSpPr>
        <dsp:cNvPr id="0" name=""/>
        <dsp:cNvSpPr/>
      </dsp:nvSpPr>
      <dsp:spPr>
        <a:xfrm>
          <a:off x="0" y="3725333"/>
          <a:ext cx="8128000" cy="1693333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300" kern="1200" dirty="0"/>
            <a:t>MARI ANDRE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600" kern="1200" dirty="0"/>
            <a:t>Programadora </a:t>
          </a:r>
          <a:r>
            <a:rPr lang="es-ES" sz="2600" kern="1200" dirty="0" err="1"/>
            <a:t>front-end</a:t>
          </a:r>
          <a:endParaRPr lang="es-ES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600" kern="1200" dirty="0"/>
            <a:t>Diseño Gráfico</a:t>
          </a:r>
        </a:p>
      </dsp:txBody>
      <dsp:txXfrm>
        <a:off x="1794933" y="3725333"/>
        <a:ext cx="6333066" cy="1693333"/>
      </dsp:txXfrm>
    </dsp:sp>
    <dsp:sp modelId="{32174447-50A9-4472-8908-7EDC1748343E}">
      <dsp:nvSpPr>
        <dsp:cNvPr id="0" name=""/>
        <dsp:cNvSpPr/>
      </dsp:nvSpPr>
      <dsp:spPr>
        <a:xfrm>
          <a:off x="169333" y="3894666"/>
          <a:ext cx="1625600" cy="135466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09E48D-6E4F-4313-9115-9B5982F256C2}">
      <dsp:nvSpPr>
        <dsp:cNvPr id="0" name=""/>
        <dsp:cNvSpPr/>
      </dsp:nvSpPr>
      <dsp:spPr>
        <a:xfrm>
          <a:off x="0" y="0"/>
          <a:ext cx="8128000" cy="2001427"/>
        </a:xfrm>
        <a:prstGeom prst="roundRect">
          <a:avLst>
            <a:gd name="adj" fmla="val 10000"/>
          </a:avLst>
        </a:prstGeom>
        <a:solidFill>
          <a:srgbClr val="00B05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900" kern="1200" dirty="0"/>
            <a:t>MERCEDES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3000" kern="1200" dirty="0"/>
            <a:t>Programadora </a:t>
          </a:r>
          <a:r>
            <a:rPr lang="es-ES" sz="3000" kern="1200" dirty="0" err="1"/>
            <a:t>front-end</a:t>
          </a:r>
          <a:endParaRPr lang="es-ES" sz="3000" kern="1200" dirty="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3000" kern="1200" dirty="0"/>
            <a:t>Ingeniera topógrafa</a:t>
          </a:r>
        </a:p>
      </dsp:txBody>
      <dsp:txXfrm>
        <a:off x="1825742" y="0"/>
        <a:ext cx="6302257" cy="2001427"/>
      </dsp:txXfrm>
    </dsp:sp>
    <dsp:sp modelId="{62A8769E-2602-40FF-A018-92E71DA64FF5}">
      <dsp:nvSpPr>
        <dsp:cNvPr id="0" name=""/>
        <dsp:cNvSpPr/>
      </dsp:nvSpPr>
      <dsp:spPr>
        <a:xfrm>
          <a:off x="200142" y="200142"/>
          <a:ext cx="1625600" cy="160114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1DB717-E5E4-41F9-97AF-FE4E94AEE6B1}">
      <dsp:nvSpPr>
        <dsp:cNvPr id="0" name=""/>
        <dsp:cNvSpPr/>
      </dsp:nvSpPr>
      <dsp:spPr>
        <a:xfrm>
          <a:off x="0" y="2202597"/>
          <a:ext cx="8128000" cy="2001427"/>
        </a:xfrm>
        <a:prstGeom prst="roundRect">
          <a:avLst>
            <a:gd name="adj" fmla="val 10000"/>
          </a:avLst>
        </a:prstGeom>
        <a:solidFill>
          <a:schemeClr val="accent4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900" kern="1200" dirty="0"/>
            <a:t>SARA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3000" kern="1200" dirty="0"/>
            <a:t>Programadora </a:t>
          </a:r>
          <a:r>
            <a:rPr lang="es-ES" sz="3000" kern="1200" dirty="0" err="1"/>
            <a:t>front-end</a:t>
          </a:r>
          <a:endParaRPr lang="es-ES" sz="3000" kern="1200" dirty="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3000" kern="1200" dirty="0"/>
            <a:t>Traducción e interpretación</a:t>
          </a:r>
        </a:p>
      </dsp:txBody>
      <dsp:txXfrm>
        <a:off x="1825742" y="2202597"/>
        <a:ext cx="6302257" cy="2001427"/>
      </dsp:txXfrm>
    </dsp:sp>
    <dsp:sp modelId="{48070FE8-1CA7-424D-AA20-5CDF18215392}">
      <dsp:nvSpPr>
        <dsp:cNvPr id="0" name=""/>
        <dsp:cNvSpPr/>
      </dsp:nvSpPr>
      <dsp:spPr>
        <a:xfrm>
          <a:off x="200142" y="2401713"/>
          <a:ext cx="1625600" cy="160114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jpeg>
</file>

<file path=ppt/media/image3.pn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DBAACD-8652-4F81-B2A1-89ED3A1812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C9A3D7A-DE9F-41FA-A2E0-E91E8B9EF6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FFF1684-1B34-42BE-BDCB-89F8DD61B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827333-9F61-4355-B137-C5BD728F9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84098EE-458B-44E9-946A-B26D1FEAD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5305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6B0468-9871-4C9E-88DA-B4E9141EC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301665-24FC-4232-8361-E4AF1E805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F9A4E1-8476-4F8F-8E27-F1994B2DD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F15BC3-ABA4-4C18-8A15-4D2B296F5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F8329E-24C1-4E49-A8FA-B3A54F9EF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5082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AB656F9-9509-47FB-BE3B-3CFAA84EE8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11DB601-F16B-4416-B982-31C3AE5F42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63971B-B2C6-4B0C-A2D7-032A13CFA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11424C-7026-4215-A2CC-4490F0EBF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6F79F4-FDC6-4A71-B0D8-2619D3F9E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754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60BB5-10ED-4B1A-97CE-B5ADC3091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5D7502-FE0B-4F5B-B11B-D4BA4B94D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867CC4-FA1F-4714-8A09-B195CD9FA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D7F9850-F620-4F70-99F2-5342D908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D6E74C-7790-4EF3-B5BA-EB260040C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5330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A9DE71-CE80-43E2-9F92-72CB2D5C8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C7F4CF7-2193-490D-9E57-1FFC3CD9A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3244FD-7DF4-46E6-A538-28E615B94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8A2871-ADDF-4E8D-BF8F-D97EECA9D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8F66FA-2E98-4B15-86EA-42ABDBDC3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8205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C3C5B4-2F04-4B65-B72F-A7A80B7B8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255E14-D6A0-4748-BB89-EEECBDDFFA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3FADE54-DF8D-43F0-A094-C1FF27FA5F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95D6CC7-4495-41EB-AD65-875A91E0F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80D2BB1-5E7A-41A1-9F6F-452396423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4D1E747-DC17-4108-9BBC-513060CE9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827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7E50DA-89EB-45A2-AB4E-691590A4C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2D197D-BC97-4000-823C-5EDD367D6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CCB0A83-5994-40B9-95F0-2C646BE38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F8E853C-E16B-4FBD-8D16-0088154ABC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A1ABFCC-CF44-41B6-9BCD-F19E18B158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27CBFF2-940F-489B-9F3A-99950717C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787504C-517C-4B7E-84A0-11DD558A3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BF09193-A926-4F76-B8A1-4E734B9D6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4245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FD84F2-FEDA-4724-9103-63EF820F7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E3AF28A-89D5-4689-A407-6F7691008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11FF747-E81F-478D-8238-6B071AB20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402317B-631E-486A-9932-9FD1851E2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6456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632EFDA-D6B4-4C67-8E26-E05436478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422E6E1-2BF9-4260-9D4E-7AF492E7F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2EAD2F7-0422-44CF-8691-15C42912F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5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2C0BC7-47FD-47B2-92A8-D7AE63E6A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7605C0-2863-43B8-A516-400EF2A4D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8488FAD-4077-49D9-B200-E9E35E72B6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8E3BECA-BA55-4606-BA93-3D0339313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1D72B5B-3D63-4B63-936D-BCA8893B2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A1FABE9-04E2-4B5E-8E84-6AC6F964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0779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C343E7-3F52-422B-9B09-14BFDD01E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273F2DE-4BB8-4996-86E0-484EDC9DB6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F39ED98-E7B4-4EE6-B33F-7C6649AE0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8C1B91F-5D7F-4CD7-8A56-441B82CB0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66C96D9-3816-4C40-849F-B0BED761B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E927052-B6A8-48BA-9416-D5C86B558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4003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ADD1084-C7E6-41DA-8EC4-855D5A63E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76FE5B8-5252-4841-AB94-58AD9D962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130BC78-D09A-4C60-B530-A1B43B215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AA52B-CAA1-4FE8-BCE0-81F74BBDF744}" type="datetimeFigureOut">
              <a:rPr lang="es-ES" smtClean="0"/>
              <a:t>15/06/2020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8646BD6-C19B-4F0F-9505-FE264C0DA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A59616-513A-4409-AD2F-EC8AA9761D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9CC1F-ADE3-4AD0-9C9A-28B956D61C0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5439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microsoft.com/office/2007/relationships/hdphoto" Target="../media/hdphoto1.wdp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72C76DE-A010-4401-800E-AFB0C6B334C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D9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40AFDDD-7E09-4015-BCBD-F1D99C6EEB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782" y="2572199"/>
            <a:ext cx="10270435" cy="1713602"/>
          </a:xfrm>
        </p:spPr>
        <p:txBody>
          <a:bodyPr>
            <a:noAutofit/>
          </a:bodyPr>
          <a:lstStyle/>
          <a:p>
            <a:r>
              <a:rPr lang="es-ES" sz="9600" b="1" dirty="0">
                <a:solidFill>
                  <a:srgbClr val="C00000"/>
                </a:solidFill>
              </a:rPr>
              <a:t>QUI</a:t>
            </a:r>
            <a:r>
              <a:rPr lang="es-ES" sz="9600" b="1" dirty="0">
                <a:solidFill>
                  <a:schemeClr val="accent2"/>
                </a:solidFill>
              </a:rPr>
              <a:t>NTE</a:t>
            </a:r>
            <a:r>
              <a:rPr lang="es-ES" sz="9600" b="1" dirty="0">
                <a:solidFill>
                  <a:schemeClr val="accent1">
                    <a:lumMod val="50000"/>
                  </a:schemeClr>
                </a:solidFill>
              </a:rPr>
              <a:t>TO D</a:t>
            </a:r>
            <a:r>
              <a:rPr lang="es-ES" sz="9600" b="1" dirty="0">
                <a:solidFill>
                  <a:srgbClr val="00B050"/>
                </a:solidFill>
              </a:rPr>
              <a:t>E $s</a:t>
            </a:r>
            <a:r>
              <a:rPr lang="es-ES" sz="9600" b="1" dirty="0">
                <a:solidFill>
                  <a:schemeClr val="accent4"/>
                </a:solidFill>
              </a:rPr>
              <a:t>udo</a:t>
            </a:r>
          </a:p>
        </p:txBody>
      </p:sp>
    </p:spTree>
    <p:extLst>
      <p:ext uri="{BB962C8B-B14F-4D97-AF65-F5344CB8AC3E}">
        <p14:creationId xmlns:p14="http://schemas.microsoft.com/office/powerpoint/2010/main" val="599303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8596F05F-37AA-425E-990D-12B3A1949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55706"/>
            <a:ext cx="12192000" cy="4055706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863C145B-B30E-4796-9CA9-DB1C316FF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05570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F677A6A-3178-489C-AD54-5560480A4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45" y="638556"/>
            <a:ext cx="2828544" cy="27904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C0000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22F4C33-9830-416A-8BFA-EB24DBB917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252" y="3874126"/>
            <a:ext cx="2809495" cy="28094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2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101A65C-5FDD-4D8B-9279-A73599A3A6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8664" y="638557"/>
            <a:ext cx="2790443" cy="27904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5">
                <a:lumMod val="75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472C2162-AB5E-4338-B4A9-DA33DAFDF067}"/>
              </a:ext>
            </a:extLst>
          </p:cNvPr>
          <p:cNvSpPr/>
          <p:nvPr/>
        </p:nvSpPr>
        <p:spPr>
          <a:xfrm>
            <a:off x="318051" y="3714564"/>
            <a:ext cx="3278587" cy="2969057"/>
          </a:xfrm>
          <a:prstGeom prst="rect">
            <a:avLst/>
          </a:prstGeom>
          <a:solidFill>
            <a:srgbClr val="FF8B8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AB4DD19-7A47-4044-BB43-6BFE3421DF32}"/>
              </a:ext>
            </a:extLst>
          </p:cNvPr>
          <p:cNvSpPr/>
          <p:nvPr/>
        </p:nvSpPr>
        <p:spPr>
          <a:xfrm>
            <a:off x="4459458" y="543325"/>
            <a:ext cx="3249637" cy="2969057"/>
          </a:xfrm>
          <a:prstGeom prst="rect">
            <a:avLst/>
          </a:prstGeom>
          <a:solidFill>
            <a:srgbClr val="F5B68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168738DB-CE83-4307-BD48-99140511661F}"/>
              </a:ext>
            </a:extLst>
          </p:cNvPr>
          <p:cNvSpPr/>
          <p:nvPr/>
        </p:nvSpPr>
        <p:spPr>
          <a:xfrm>
            <a:off x="8595361" y="3794344"/>
            <a:ext cx="3171260" cy="2969057"/>
          </a:xfrm>
          <a:prstGeom prst="rect">
            <a:avLst/>
          </a:prstGeom>
          <a:solidFill>
            <a:srgbClr val="7CAFD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F2AB402F-E35A-47DC-ABC7-3BEC99340247}"/>
              </a:ext>
            </a:extLst>
          </p:cNvPr>
          <p:cNvSpPr txBox="1"/>
          <p:nvPr/>
        </p:nvSpPr>
        <p:spPr>
          <a:xfrm>
            <a:off x="1829839" y="3250509"/>
            <a:ext cx="2006726" cy="369332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</a:rPr>
              <a:t>CORINA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D412576-266C-4FB6-A311-E0CB2331ED2A}"/>
              </a:ext>
            </a:extLst>
          </p:cNvPr>
          <p:cNvSpPr txBox="1"/>
          <p:nvPr/>
        </p:nvSpPr>
        <p:spPr>
          <a:xfrm>
            <a:off x="5037965" y="3743544"/>
            <a:ext cx="2006726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</a:rPr>
              <a:t>ELENA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138F12B8-845E-4794-93E3-6227E5D100D1}"/>
              </a:ext>
            </a:extLst>
          </p:cNvPr>
          <p:cNvSpPr txBox="1"/>
          <p:nvPr/>
        </p:nvSpPr>
        <p:spPr>
          <a:xfrm>
            <a:off x="8283932" y="3241248"/>
            <a:ext cx="2006726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</a:rPr>
              <a:t>MARI ANDRE</a:t>
            </a:r>
          </a:p>
        </p:txBody>
      </p:sp>
    </p:spTree>
    <p:extLst>
      <p:ext uri="{BB962C8B-B14F-4D97-AF65-F5344CB8AC3E}">
        <p14:creationId xmlns:p14="http://schemas.microsoft.com/office/powerpoint/2010/main" val="1375513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8596F05F-37AA-425E-990D-12B3A1949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55706"/>
            <a:ext cx="12192000" cy="4055706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863C145B-B30E-4796-9CA9-DB1C316FF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05570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9E85043-DDA8-4675-A902-1B96403870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798" y="4045170"/>
            <a:ext cx="2828544" cy="28128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4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1ECCAAB-4E43-40A7-B8A1-072AF28F5D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829" y="638557"/>
            <a:ext cx="2790443" cy="27904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00B05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66312D73-E2E0-417C-A291-E293FD0E0A08}"/>
              </a:ext>
            </a:extLst>
          </p:cNvPr>
          <p:cNvSpPr/>
          <p:nvPr/>
        </p:nvSpPr>
        <p:spPr>
          <a:xfrm>
            <a:off x="1902756" y="3728632"/>
            <a:ext cx="3278587" cy="2969057"/>
          </a:xfrm>
          <a:prstGeom prst="rect">
            <a:avLst/>
          </a:prstGeom>
          <a:solidFill>
            <a:srgbClr val="8BFFB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30FEECF-463F-49CE-AED5-11A79EAC94C8}"/>
              </a:ext>
            </a:extLst>
          </p:cNvPr>
          <p:cNvSpPr/>
          <p:nvPr/>
        </p:nvSpPr>
        <p:spPr>
          <a:xfrm>
            <a:off x="6301776" y="531684"/>
            <a:ext cx="3278587" cy="2969057"/>
          </a:xfrm>
          <a:prstGeom prst="rect">
            <a:avLst/>
          </a:prstGeom>
          <a:solidFill>
            <a:srgbClr val="FFE5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E7BEEB4-19F1-4494-8AD5-C2F9EC0B27DA}"/>
              </a:ext>
            </a:extLst>
          </p:cNvPr>
          <p:cNvSpPr txBox="1"/>
          <p:nvPr/>
        </p:nvSpPr>
        <p:spPr>
          <a:xfrm>
            <a:off x="3357225" y="3195763"/>
            <a:ext cx="2006726" cy="369332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</a:rPr>
              <a:t>MERCEDES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E48B7E26-0A39-4044-8539-477C547DF5C7}"/>
              </a:ext>
            </a:extLst>
          </p:cNvPr>
          <p:cNvSpPr txBox="1"/>
          <p:nvPr/>
        </p:nvSpPr>
        <p:spPr>
          <a:xfrm>
            <a:off x="5934343" y="3881576"/>
            <a:ext cx="2006726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</a:rPr>
              <a:t>SARA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3AE6A97-7783-487A-A434-015F3B3F595E}"/>
              </a:ext>
            </a:extLst>
          </p:cNvPr>
          <p:cNvSpPr txBox="1"/>
          <p:nvPr/>
        </p:nvSpPr>
        <p:spPr>
          <a:xfrm>
            <a:off x="2039815" y="3881576"/>
            <a:ext cx="2897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Programadora </a:t>
            </a:r>
            <a:r>
              <a:rPr lang="es-ES" dirty="0" err="1"/>
              <a:t>front-end</a:t>
            </a:r>
            <a:r>
              <a:rPr lang="es-ES" dirty="0"/>
              <a:t>.</a:t>
            </a:r>
          </a:p>
          <a:p>
            <a:r>
              <a:rPr lang="es-ES" dirty="0"/>
              <a:t>Ingeniera </a:t>
            </a:r>
            <a:r>
              <a:rPr lang="es-ES" dirty="0" err="1"/>
              <a:t>topografa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7013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FFF3F2E-73E9-43EE-9D36-99ED89E1CA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55706"/>
            <a:ext cx="12192000" cy="405570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C019D3E-093B-4BBF-BDEE-9288EC330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055706"/>
          </a:xfrm>
          <a:prstGeom prst="rect">
            <a:avLst/>
          </a:prstGeom>
        </p:spPr>
      </p:pic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7D77D591-AFF9-4875-8588-E99697CA2D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116686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976134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76A974F-4C4B-4708-999E-C760A8A72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55706"/>
            <a:ext cx="12192000" cy="405570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1D89646-0C3C-46F6-82A7-4C500A457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055706"/>
          </a:xfrm>
          <a:prstGeom prst="rect">
            <a:avLst/>
          </a:prstGeom>
        </p:spPr>
      </p:pic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7D77D591-AFF9-4875-8588-E99697CA2D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7822504"/>
              </p:ext>
            </p:extLst>
          </p:nvPr>
        </p:nvGraphicFramePr>
        <p:xfrm>
          <a:off x="2032000" y="1326987"/>
          <a:ext cx="8128000" cy="4204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253806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40</Words>
  <Application>Microsoft Office PowerPoint</Application>
  <PresentationFormat>Panorámica</PresentationFormat>
  <Paragraphs>22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QUINTETO DE $sudo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QUINTETO DE $sudo</dc:title>
  <dc:creator>Alymer 4</dc:creator>
  <cp:lastModifiedBy>Alymer 4</cp:lastModifiedBy>
  <cp:revision>5</cp:revision>
  <dcterms:created xsi:type="dcterms:W3CDTF">2020-06-15T16:32:35Z</dcterms:created>
  <dcterms:modified xsi:type="dcterms:W3CDTF">2020-06-15T17:10:24Z</dcterms:modified>
</cp:coreProperties>
</file>

<file path=docProps/thumbnail.jpeg>
</file>